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4" r:id="rId5"/>
    <p:sldId id="261" r:id="rId6"/>
    <p:sldId id="262" r:id="rId7"/>
    <p:sldId id="265" r:id="rId8"/>
    <p:sldId id="263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5"/>
    <p:restoredTop sz="94716"/>
  </p:normalViewPr>
  <p:slideViewPr>
    <p:cSldViewPr snapToGrid="0" snapToObjects="1">
      <p:cViewPr varScale="1">
        <p:scale>
          <a:sx n="157" d="100"/>
          <a:sy n="157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62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6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5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4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0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4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98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70E4E-5A8D-6245-BCB1-748DFF52054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AFF17-5F63-594A-A665-FE9313A94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24" y="449636"/>
            <a:ext cx="3429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51" y="1006226"/>
            <a:ext cx="3225247" cy="426388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561563" y="3033810"/>
            <a:ext cx="1722782" cy="265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0"/>
            <a:ext cx="504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Correlated genotypes across </a:t>
            </a:r>
            <a:r>
              <a:rPr lang="en-US" smtClean="0"/>
              <a:t>Homo sapiens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7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7" y="3715660"/>
            <a:ext cx="9933546" cy="22652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89" y="413863"/>
            <a:ext cx="11036594" cy="29776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0"/>
            <a:ext cx="504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Correlated genotypes across </a:t>
            </a:r>
            <a:r>
              <a:rPr lang="en-US" smtClean="0"/>
              <a:t>Homo sapiens genome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4808" y="89718"/>
            <a:ext cx="472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peri-centromeric</a:t>
            </a:r>
            <a:r>
              <a:rPr lang="en-US" sz="2400" dirty="0" smtClean="0"/>
              <a:t> mega haplotypes 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815976" y="3003259"/>
            <a:ext cx="2491530" cy="85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026716" y="3003259"/>
            <a:ext cx="5670177" cy="97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71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0"/>
            <a:ext cx="504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Correlated genotypes across </a:t>
            </a:r>
            <a:r>
              <a:rPr lang="en-US" smtClean="0"/>
              <a:t>Homo sapiens genome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09113" y="4187687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peri-centromeric</a:t>
            </a:r>
            <a:r>
              <a:rPr lang="en-US" dirty="0" smtClean="0"/>
              <a:t> mega haplotypes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275" y="354289"/>
            <a:ext cx="11262642" cy="309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3378"/>
            <a:ext cx="12192000" cy="23577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401275" y="3023493"/>
            <a:ext cx="1991831" cy="984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71804" y="3009930"/>
            <a:ext cx="8392113" cy="998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4808" y="89718"/>
            <a:ext cx="472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peri-centromeric</a:t>
            </a:r>
            <a:r>
              <a:rPr lang="en-US" sz="2400" dirty="0" smtClean="0"/>
              <a:t> mega haplotypes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197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5724" y="525982"/>
            <a:ext cx="11103057" cy="2810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46" y="4156337"/>
            <a:ext cx="10607885" cy="1963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0"/>
            <a:ext cx="504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Correlated genotypes across </a:t>
            </a:r>
            <a:r>
              <a:rPr lang="en-US" smtClean="0"/>
              <a:t>Homo sapiens genome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976287" y="3023493"/>
            <a:ext cx="4421102" cy="1229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36658" y="3023493"/>
            <a:ext cx="5130351" cy="1229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83245" y="136243"/>
            <a:ext cx="2543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mega </a:t>
            </a:r>
            <a:r>
              <a:rPr lang="en-US" sz="2400" dirty="0" smtClean="0"/>
              <a:t>haplotypes </a:t>
            </a:r>
            <a:r>
              <a:rPr lang="mr-IN" sz="2400" dirty="0" smtClean="0"/>
              <a:t>–</a:t>
            </a:r>
            <a:endParaRPr lang="en-US" sz="2400" dirty="0" smtClean="0"/>
          </a:p>
          <a:p>
            <a:r>
              <a:rPr lang="en-US" sz="2400" b="1" dirty="0" smtClean="0"/>
              <a:t>MHC locus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9358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5" y="4008474"/>
            <a:ext cx="10916093" cy="2371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08" y="367076"/>
            <a:ext cx="11124418" cy="3063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0"/>
            <a:ext cx="504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Correlated genotypes across </a:t>
            </a:r>
            <a:r>
              <a:rPr lang="en-US" smtClean="0"/>
              <a:t>Homo sapiens genome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8355" y="3023493"/>
            <a:ext cx="5978259" cy="1229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30140" y="3023493"/>
            <a:ext cx="3795823" cy="1229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3245" y="136243"/>
            <a:ext cx="2543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mega haplotypes </a:t>
            </a:r>
            <a:r>
              <a:rPr lang="mr-IN" sz="2400" dirty="0" smtClean="0"/>
              <a:t>–</a:t>
            </a:r>
            <a:endParaRPr lang="en-US" sz="2400" dirty="0" smtClean="0"/>
          </a:p>
          <a:p>
            <a:r>
              <a:rPr lang="en-US" sz="2400" b="1" dirty="0" smtClean="0"/>
              <a:t>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8003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49" y="4185911"/>
            <a:ext cx="11244044" cy="20093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08" y="597908"/>
            <a:ext cx="11149585" cy="2767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0"/>
            <a:ext cx="504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Correlated genotypes across </a:t>
            </a:r>
            <a:r>
              <a:rPr lang="en-US" smtClean="0"/>
              <a:t>Homo sapiens genome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8356" y="3023493"/>
            <a:ext cx="4059813" cy="1229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19288" y="3023493"/>
            <a:ext cx="5965247" cy="1229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3245" y="136243"/>
            <a:ext cx="2543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mega haplotypes </a:t>
            </a:r>
            <a:r>
              <a:rPr lang="mr-IN" sz="2400" dirty="0" smtClean="0"/>
              <a:t>–</a:t>
            </a:r>
            <a:endParaRPr lang="en-US" sz="2400" dirty="0" smtClean="0"/>
          </a:p>
          <a:p>
            <a:r>
              <a:rPr lang="en-US" sz="2400" b="1" smtClean="0"/>
              <a:t>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8951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5547"/>
            <a:ext cx="12192000" cy="19874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82" y="470348"/>
            <a:ext cx="11132781" cy="2926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0"/>
            <a:ext cx="504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Correlated genotypes across </a:t>
            </a:r>
            <a:r>
              <a:rPr lang="en-US" smtClean="0"/>
              <a:t>Homo sapiens genome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9865" y="3023493"/>
            <a:ext cx="2929318" cy="1281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33010" y="3023493"/>
            <a:ext cx="8086881" cy="1378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83245" y="136243"/>
            <a:ext cx="2543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mega haplotypes </a:t>
            </a:r>
            <a:r>
              <a:rPr lang="mr-IN" sz="2400" dirty="0" smtClean="0"/>
              <a:t>–</a:t>
            </a:r>
            <a:endParaRPr lang="en-US" sz="2400" dirty="0" smtClean="0"/>
          </a:p>
          <a:p>
            <a:r>
              <a:rPr lang="en-US" sz="2400" b="1" smtClean="0"/>
              <a:t>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88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19" y="1384183"/>
            <a:ext cx="5164276" cy="28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02"/>
            <a:ext cx="118872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391" y="0"/>
            <a:ext cx="479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Correlated </a:t>
            </a:r>
            <a:r>
              <a:rPr lang="en-US" dirty="0" smtClean="0"/>
              <a:t>genotypes across </a:t>
            </a:r>
            <a:r>
              <a:rPr lang="en-US" dirty="0" err="1" smtClean="0"/>
              <a:t>A.millepora</a:t>
            </a:r>
            <a:r>
              <a:rPr lang="en-US" dirty="0" smtClean="0"/>
              <a:t> genome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" y="3200400"/>
            <a:ext cx="11887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5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74</Words>
  <Application>Microsoft Macintosh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Misha Matz</dc:creator>
  <cp:lastModifiedBy>Misha Matz</cp:lastModifiedBy>
  <cp:revision>8</cp:revision>
  <dcterms:created xsi:type="dcterms:W3CDTF">2019-10-07T15:44:35Z</dcterms:created>
  <dcterms:modified xsi:type="dcterms:W3CDTF">2019-10-07T23:54:17Z</dcterms:modified>
</cp:coreProperties>
</file>